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54" r:id="rId3"/>
    <p:sldId id="455" r:id="rId4"/>
    <p:sldId id="456" r:id="rId5"/>
    <p:sldId id="457" r:id="rId6"/>
    <p:sldId id="463" r:id="rId7"/>
    <p:sldId id="465" r:id="rId8"/>
    <p:sldId id="458" r:id="rId9"/>
    <p:sldId id="464" r:id="rId10"/>
    <p:sldId id="466" r:id="rId11"/>
    <p:sldId id="459" r:id="rId12"/>
    <p:sldId id="460" r:id="rId13"/>
    <p:sldId id="467" r:id="rId14"/>
    <p:sldId id="474" r:id="rId15"/>
    <p:sldId id="461" r:id="rId16"/>
    <p:sldId id="468" r:id="rId17"/>
    <p:sldId id="473" r:id="rId18"/>
    <p:sldId id="462" r:id="rId19"/>
    <p:sldId id="469" r:id="rId20"/>
    <p:sldId id="472" r:id="rId21"/>
    <p:sldId id="471" r:id="rId22"/>
    <p:sldId id="47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0" autoAdjust="0"/>
    <p:restoredTop sz="96127" autoAdjust="0"/>
  </p:normalViewPr>
  <p:slideViewPr>
    <p:cSldViewPr>
      <p:cViewPr>
        <p:scale>
          <a:sx n="90" d="100"/>
          <a:sy n="90" d="100"/>
        </p:scale>
        <p:origin x="-672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020BCAF-B6AC-4522-B3E6-3FBD68CB27F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510AEA-46BA-44E6-B903-2C9654385BD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60ED3F0-34D5-43B6-98F4-F3B6C48F5EB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60ED3F0-34D5-43B6-98F4-F3B6C48F5EB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60ED3F0-34D5-43B6-98F4-F3B6C48F5EB6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EB30A42-A925-4489-8405-B8C0936626B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EB30A42-A925-4489-8405-B8C0936626B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EB30A42-A925-4489-8405-B8C0936626B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FA835C-305E-4532-AAC2-FA3C78D146B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FA835C-305E-4532-AAC2-FA3C78D146B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FA835C-305E-4532-AAC2-FA3C78D146B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FA835C-305E-4532-AAC2-FA3C78D146B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FA835C-305E-4532-AAC2-FA3C78D146B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F4C356C-C212-4592-B671-F08A1DB9B528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369E539-A8AF-43FA-8538-1F2BCCB7F029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17508C3-A1C5-467A-AB75-769CD52032C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17508C3-A1C5-467A-AB75-769CD52032C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17508C3-A1C5-467A-AB75-769CD52032C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020BCAF-B6AC-4522-B3E6-3FBD68CB27F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020BCAF-B6AC-4522-B3E6-3FBD68CB27FD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svanoverveld.com/Accel/accel.htm?script=taxiCompanyPareto.txt" TargetMode="Externa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smtClean="0"/>
              <a:t>S.29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cdn.morguefile.com/imageData/public/files/r/roganjosh/preview/fldr_2009_09_15/file21512530276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775" y="0"/>
            <a:ext cx="4594225" cy="51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7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9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0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1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2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44" name="AutoShape 29"/>
          <p:cNvCxnSpPr>
            <a:cxnSpLocks noChangeShapeType="1"/>
            <a:stCxn id="34833" idx="6"/>
            <a:endCxn id="34837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30"/>
          <p:cNvCxnSpPr>
            <a:cxnSpLocks noChangeShapeType="1"/>
            <a:stCxn id="34831" idx="6"/>
            <a:endCxn id="34837" idx="3"/>
          </p:cNvCxnSpPr>
          <p:nvPr/>
        </p:nvCxnSpPr>
        <p:spPr bwMode="auto">
          <a:xfrm>
            <a:off x="682625" y="3355182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31"/>
          <p:cNvCxnSpPr>
            <a:cxnSpLocks noChangeShapeType="1"/>
            <a:stCxn id="34832" idx="6"/>
            <a:endCxn id="34839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AutoShape 32"/>
          <p:cNvCxnSpPr>
            <a:cxnSpLocks noChangeShapeType="1"/>
            <a:stCxn id="34830" idx="5"/>
            <a:endCxn id="34838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AutoShape 35"/>
          <p:cNvCxnSpPr>
            <a:cxnSpLocks noChangeShapeType="1"/>
            <a:stCxn id="34835" idx="7"/>
            <a:endCxn id="34838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9" name="AutoShape 36"/>
          <p:cNvCxnSpPr>
            <a:cxnSpLocks noChangeShapeType="1"/>
            <a:stCxn id="34834" idx="6"/>
            <a:endCxn id="34840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AutoShape 37"/>
          <p:cNvCxnSpPr>
            <a:cxnSpLocks noChangeShapeType="1"/>
            <a:stCxn id="34836" idx="7"/>
            <a:endCxn id="34840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AutoShape 39"/>
          <p:cNvCxnSpPr>
            <a:cxnSpLocks noChangeShapeType="1"/>
            <a:stCxn id="34834" idx="6"/>
            <a:endCxn id="34841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AutoShape 41"/>
          <p:cNvCxnSpPr>
            <a:cxnSpLocks noChangeShapeType="1"/>
            <a:stCxn id="34841" idx="7"/>
            <a:endCxn id="34854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AutoShape 42"/>
          <p:cNvCxnSpPr>
            <a:cxnSpLocks noChangeShapeType="1"/>
            <a:stCxn id="34840" idx="6"/>
            <a:endCxn id="34855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4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5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6" name="AutoShape 46"/>
          <p:cNvCxnSpPr>
            <a:cxnSpLocks noChangeShapeType="1"/>
            <a:stCxn id="34855" idx="6"/>
            <a:endCxn id="34842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7" name="Oval 48"/>
          <p:cNvSpPr>
            <a:spLocks noChangeArrowheads="1"/>
          </p:cNvSpPr>
          <p:nvPr/>
        </p:nvSpPr>
        <p:spPr bwMode="auto">
          <a:xfrm>
            <a:off x="1835150" y="3651647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8" name="Oval 49"/>
          <p:cNvSpPr>
            <a:spLocks noChangeArrowheads="1"/>
          </p:cNvSpPr>
          <p:nvPr/>
        </p:nvSpPr>
        <p:spPr bwMode="auto">
          <a:xfrm>
            <a:off x="3995738" y="3381375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9" name="AutoShape 33"/>
          <p:cNvCxnSpPr>
            <a:cxnSpLocks noChangeShapeType="1"/>
            <a:stCxn id="34838" idx="0"/>
            <a:endCxn id="34837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34"/>
          <p:cNvCxnSpPr>
            <a:cxnSpLocks noChangeShapeType="1"/>
            <a:stCxn id="34837" idx="5"/>
            <a:endCxn id="34839" idx="1"/>
          </p:cNvCxnSpPr>
          <p:nvPr/>
        </p:nvCxnSpPr>
        <p:spPr bwMode="auto">
          <a:xfrm>
            <a:off x="2255838" y="3373041"/>
            <a:ext cx="311150" cy="178594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AutoShape 38"/>
          <p:cNvCxnSpPr>
            <a:cxnSpLocks noChangeShapeType="1"/>
            <a:stCxn id="34838" idx="5"/>
            <a:endCxn id="34841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AutoShape 40"/>
          <p:cNvCxnSpPr>
            <a:cxnSpLocks noChangeShapeType="1"/>
            <a:stCxn id="34839" idx="5"/>
            <a:endCxn id="34854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AutoShape 43"/>
          <p:cNvCxnSpPr>
            <a:cxnSpLocks noChangeShapeType="1"/>
            <a:stCxn id="34854" idx="6"/>
            <a:endCxn id="34842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AutoShape 47"/>
          <p:cNvCxnSpPr>
            <a:cxnSpLocks noChangeShapeType="1"/>
            <a:stCxn id="34841" idx="6"/>
            <a:endCxn id="34843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5400">
            <a:solidFill>
              <a:srgbClr val="FA49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115" name="Freeform 51"/>
          <p:cNvSpPr>
            <a:spLocks/>
          </p:cNvSpPr>
          <p:nvPr/>
        </p:nvSpPr>
        <p:spPr bwMode="auto">
          <a:xfrm>
            <a:off x="2916238" y="2425304"/>
            <a:ext cx="1703387" cy="506015"/>
          </a:xfrm>
          <a:custGeom>
            <a:avLst/>
            <a:gdLst>
              <a:gd name="T0" fmla="*/ 0 w 1073"/>
              <a:gd name="T1" fmla="*/ 2147483647 h 425"/>
              <a:gd name="T2" fmla="*/ 2147483647 w 1073"/>
              <a:gd name="T3" fmla="*/ 2147483647 h 425"/>
              <a:gd name="T4" fmla="*/ 2147483647 w 1073"/>
              <a:gd name="T5" fmla="*/ 2147483647 h 425"/>
              <a:gd name="T6" fmla="*/ 2147483647 w 1073"/>
              <a:gd name="T7" fmla="*/ 2147483647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425"/>
              <a:gd name="T14" fmla="*/ 1073 w 1073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425">
                <a:moveTo>
                  <a:pt x="0" y="425"/>
                </a:moveTo>
                <a:cubicBezTo>
                  <a:pt x="38" y="362"/>
                  <a:pt x="106" y="90"/>
                  <a:pt x="227" y="45"/>
                </a:cubicBezTo>
                <a:cubicBezTo>
                  <a:pt x="348" y="0"/>
                  <a:pt x="584" y="104"/>
                  <a:pt x="725" y="153"/>
                </a:cubicBezTo>
                <a:cubicBezTo>
                  <a:pt x="866" y="202"/>
                  <a:pt x="1000" y="300"/>
                  <a:pt x="1073" y="339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6" name="Freeform 52"/>
          <p:cNvSpPr>
            <a:spLocks/>
          </p:cNvSpPr>
          <p:nvPr/>
        </p:nvSpPr>
        <p:spPr bwMode="auto">
          <a:xfrm>
            <a:off x="2820989" y="2375298"/>
            <a:ext cx="1951037" cy="596503"/>
          </a:xfrm>
          <a:custGeom>
            <a:avLst/>
            <a:gdLst>
              <a:gd name="T0" fmla="*/ 0 w 1229"/>
              <a:gd name="T1" fmla="*/ 2147483647 h 501"/>
              <a:gd name="T2" fmla="*/ 2147483647 w 1229"/>
              <a:gd name="T3" fmla="*/ 2147483647 h 501"/>
              <a:gd name="T4" fmla="*/ 2147483647 w 1229"/>
              <a:gd name="T5" fmla="*/ 2147483647 h 501"/>
              <a:gd name="T6" fmla="*/ 2147483647 w 1229"/>
              <a:gd name="T7" fmla="*/ 214748364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229"/>
              <a:gd name="T13" fmla="*/ 0 h 501"/>
              <a:gd name="T14" fmla="*/ 1229 w 1229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9" h="501">
                <a:moveTo>
                  <a:pt x="0" y="429"/>
                </a:moveTo>
                <a:cubicBezTo>
                  <a:pt x="56" y="363"/>
                  <a:pt x="200" y="66"/>
                  <a:pt x="335" y="33"/>
                </a:cubicBezTo>
                <a:cubicBezTo>
                  <a:pt x="470" y="0"/>
                  <a:pt x="663" y="151"/>
                  <a:pt x="812" y="229"/>
                </a:cubicBezTo>
                <a:cubicBezTo>
                  <a:pt x="961" y="307"/>
                  <a:pt x="1142" y="444"/>
                  <a:pt x="1229" y="50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4256088" y="3352800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1338263" y="3650457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34872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4873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4105275" y="2522935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4603748" y="3723878"/>
            <a:ext cx="3928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 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involve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multiple parallel routes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33463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http://www.morguefile.com/archive/display/621362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79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cdn.morguefile.com/imageData/public/files/c/click/preview/fldr_2004_03_30/file00021128266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8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702" y="0"/>
            <a:ext cx="9156702" cy="51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5869" name="AutoShape 29"/>
          <p:cNvCxnSpPr>
            <a:cxnSpLocks noChangeShapeType="1"/>
            <a:stCxn id="35858" idx="6"/>
            <a:endCxn id="35862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AutoShape 30"/>
          <p:cNvCxnSpPr>
            <a:cxnSpLocks noChangeShapeType="1"/>
            <a:stCxn id="35856" idx="6"/>
            <a:endCxn id="35862" idx="3"/>
          </p:cNvCxnSpPr>
          <p:nvPr/>
        </p:nvCxnSpPr>
        <p:spPr bwMode="auto">
          <a:xfrm>
            <a:off x="682625" y="3355182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AutoShape 31"/>
          <p:cNvCxnSpPr>
            <a:cxnSpLocks noChangeShapeType="1"/>
            <a:stCxn id="35857" idx="6"/>
            <a:endCxn id="35864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32"/>
          <p:cNvCxnSpPr>
            <a:cxnSpLocks noChangeShapeType="1"/>
            <a:stCxn id="35855" idx="5"/>
            <a:endCxn id="35863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33"/>
          <p:cNvCxnSpPr>
            <a:cxnSpLocks noChangeShapeType="1"/>
            <a:stCxn id="35863" idx="0"/>
            <a:endCxn id="35862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34"/>
          <p:cNvCxnSpPr>
            <a:cxnSpLocks noChangeShapeType="1"/>
            <a:stCxn id="35862" idx="5"/>
            <a:endCxn id="35864" idx="1"/>
          </p:cNvCxnSpPr>
          <p:nvPr/>
        </p:nvCxnSpPr>
        <p:spPr bwMode="auto">
          <a:xfrm>
            <a:off x="2255838" y="3373041"/>
            <a:ext cx="311150" cy="17859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AutoShape 35"/>
          <p:cNvCxnSpPr>
            <a:cxnSpLocks noChangeShapeType="1"/>
            <a:stCxn id="35860" idx="7"/>
            <a:endCxn id="35863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6" name="AutoShape 36"/>
          <p:cNvCxnSpPr>
            <a:cxnSpLocks noChangeShapeType="1"/>
            <a:stCxn id="35859" idx="6"/>
            <a:endCxn id="35865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7" name="AutoShape 37"/>
          <p:cNvCxnSpPr>
            <a:cxnSpLocks noChangeShapeType="1"/>
            <a:stCxn id="35861" idx="7"/>
            <a:endCxn id="35865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8" name="AutoShape 38"/>
          <p:cNvCxnSpPr>
            <a:cxnSpLocks noChangeShapeType="1"/>
            <a:stCxn id="35863" idx="5"/>
            <a:endCxn id="35866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9" name="AutoShape 39"/>
          <p:cNvCxnSpPr>
            <a:cxnSpLocks noChangeShapeType="1"/>
            <a:stCxn id="35859" idx="6"/>
            <a:endCxn id="35866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AutoShape 40"/>
          <p:cNvCxnSpPr>
            <a:cxnSpLocks noChangeShapeType="1"/>
            <a:stCxn id="35864" idx="5"/>
            <a:endCxn id="35884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AutoShape 41"/>
          <p:cNvCxnSpPr>
            <a:cxnSpLocks noChangeShapeType="1"/>
            <a:stCxn id="35866" idx="7"/>
            <a:endCxn id="35884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AutoShape 42"/>
          <p:cNvCxnSpPr>
            <a:cxnSpLocks noChangeShapeType="1"/>
            <a:stCxn id="35865" idx="6"/>
            <a:endCxn id="35885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AutoShape 43"/>
          <p:cNvCxnSpPr>
            <a:cxnSpLocks noChangeShapeType="1"/>
            <a:stCxn id="35884" idx="6"/>
            <a:endCxn id="35867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5886" name="AutoShape 46"/>
          <p:cNvCxnSpPr>
            <a:cxnSpLocks noChangeShapeType="1"/>
            <a:stCxn id="35885" idx="6"/>
            <a:endCxn id="35867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AutoShape 47"/>
          <p:cNvCxnSpPr>
            <a:cxnSpLocks noChangeShapeType="1"/>
            <a:stCxn id="35866" idx="6"/>
            <a:endCxn id="35868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657225" y="4287441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89" name="Oval 49"/>
          <p:cNvSpPr>
            <a:spLocks noChangeArrowheads="1"/>
          </p:cNvSpPr>
          <p:nvPr/>
        </p:nvSpPr>
        <p:spPr bwMode="auto">
          <a:xfrm>
            <a:off x="3914775" y="3580210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5891" name="Line 53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2" name="Line 54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7" name="Text Box 55"/>
          <p:cNvSpPr txBox="1">
            <a:spLocks noChangeArrowheads="1"/>
          </p:cNvSpPr>
          <p:nvPr/>
        </p:nvSpPr>
        <p:spPr bwMode="auto">
          <a:xfrm>
            <a:off x="4211761" y="3508434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90168" name="Text Box 56"/>
          <p:cNvSpPr txBox="1">
            <a:spLocks noChangeArrowheads="1"/>
          </p:cNvSpPr>
          <p:nvPr/>
        </p:nvSpPr>
        <p:spPr bwMode="auto">
          <a:xfrm>
            <a:off x="539751" y="4462463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35895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5896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90171" name="Text Box 59"/>
          <p:cNvSpPr txBox="1">
            <a:spLocks noChangeArrowheads="1"/>
          </p:cNvSpPr>
          <p:nvPr/>
        </p:nvSpPr>
        <p:spPr bwMode="auto">
          <a:xfrm>
            <a:off x="3200400" y="2682478"/>
            <a:ext cx="1066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calculated?</a:t>
            </a:r>
          </a:p>
        </p:txBody>
      </p:sp>
      <p:sp>
        <p:nvSpPr>
          <p:cNvPr id="90172" name="Text Box 60"/>
          <p:cNvSpPr txBox="1">
            <a:spLocks noChangeArrowheads="1"/>
          </p:cNvSpPr>
          <p:nvPr/>
        </p:nvSpPr>
        <p:spPr bwMode="auto">
          <a:xfrm>
            <a:off x="3203576" y="2518173"/>
            <a:ext cx="10080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expected?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4644008" y="3722400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no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no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-745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http://www.morguefile.com/archive/display/13201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63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cdn.morguefile.com/imageData/public/files/h/hotblack/preview/fldr_2008_11_02/file00011434968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" y="0"/>
            <a:ext cx="91609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24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61901" y="2434974"/>
            <a:ext cx="50986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http://cdn.morguefile.com/imageData/public/files/h/hotblack/preview/fldr_2008_11_02/file0001143496830.jpg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97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cdn.morguefile.com/imageData/public/files/h/hotblack/preview/fldr_2008_11_02/file00011434968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" y="0"/>
            <a:ext cx="91609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24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61901" y="2434974"/>
            <a:ext cx="50986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http://cdn.morguefile.com/imageData/public/files/h/hotblack/preview/fldr_2008_11_02/file0001143496830.jpg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427984" y="1270377"/>
            <a:ext cx="4264470" cy="2616101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 far apart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41008" y="1061621"/>
            <a:ext cx="1483294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6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cdn.morguefile.com/imageData/public/files/h/hotblack/preview/fldr_2008_11_02/file00011434968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" y="0"/>
            <a:ext cx="91609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24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61901" y="2434974"/>
            <a:ext cx="50986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http://cdn.morguefile.com/imageData/public/files/h/hotblack/preview/fldr_2008_11_02/file0001143496830.jpg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62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cdn.morguefile.com/imageData/public/files/r/rossanah/preview/fldr_2003_08_19/file000117604154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10"/>
            <a:ext cx="9147051" cy="51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33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14782" y="244692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http://www.morguefile.com/archive/display/7280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92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cdn.morguefile.com/imageData/public/files/r/rossanah/preview/fldr_2003_08_19/file000117604154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10"/>
            <a:ext cx="9147051" cy="51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33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14782" y="244692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http://www.morguefile.com/archive/display/7280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427984" y="1395809"/>
            <a:ext cx="4264470" cy="1877437"/>
          </a:xfrm>
          <a:prstGeom prst="rect">
            <a:avLst/>
          </a:prstGeom>
          <a:blipFill dpi="0" rotWithShape="1">
            <a:blip r:embed="rId6">
              <a:alphaModFix amt="77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underneath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lantern?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41008" y="1187053"/>
            <a:ext cx="1483294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cdn.morguefile.com/imageData/public/files/r/rossanah/preview/fldr_2003_08_19/file000117604154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10"/>
            <a:ext cx="9147051" cy="51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33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14782" y="244692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http://www.morguefile.com/archive/display/7280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7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m/mrmac04/preview/fldr_2008_11_28/file0001312561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1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81038" y="2653176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http://cdn.morguefile.com/imageData/public/files/m/mrmac04/preview/fldr_2008_11_28/file000131256114.jpg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92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m/mrmac04/preview/fldr_2008_11_28/file0001312561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1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81038" y="2653176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http://cdn.morguefile.com/imageData/public/files/m/mrmac04/preview/fldr_2008_11_28/file000131256114.jpg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427984" y="1395809"/>
            <a:ext cx="4264470" cy="2616101"/>
          </a:xfrm>
          <a:prstGeom prst="rect">
            <a:avLst/>
          </a:prstGeom>
          <a:blipFill dpi="0" rotWithShape="1">
            <a:blip r:embed="rId6">
              <a:alphaModFix amt="77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lantern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r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streetlamps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41008" y="1187053"/>
            <a:ext cx="1483294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7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808312" y="1611456"/>
            <a:ext cx="47160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marL="0" indent="0"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Execution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obtain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indent="0"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500083" y="2612232"/>
            <a:ext cx="2199325" cy="1918942"/>
            <a:chOff x="4932363" y="1563688"/>
            <a:chExt cx="4211637" cy="3074047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932363" y="1563688"/>
              <a:ext cx="4211637" cy="622449"/>
              <a:chOff x="3107" y="1642"/>
              <a:chExt cx="2653" cy="523"/>
            </a:xfrm>
          </p:grpSpPr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07" y="164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1"/>
                <a:ext cx="1565" cy="414"/>
              </a:xfrm>
              <a:prstGeom prst="rect">
                <a:avLst/>
              </a:prstGeom>
              <a:solidFill>
                <a:srgbClr val="FFCC99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problem?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(problem validation)</a:t>
                </a:r>
              </a:p>
            </p:txBody>
          </p:sp>
        </p:grp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932363" y="2284412"/>
              <a:ext cx="4211637" cy="492468"/>
              <a:chOff x="3107" y="1752"/>
              <a:chExt cx="2653" cy="414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2"/>
                <a:ext cx="1565" cy="41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concepts?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(concepts validation)</a:t>
                </a:r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4932363" y="2859087"/>
              <a:ext cx="4211637" cy="556970"/>
              <a:chOff x="3107" y="2341"/>
              <a:chExt cx="2653" cy="468"/>
            </a:xfrm>
          </p:grpSpPr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07" y="2401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1565" cy="41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model?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(model verification)</a:t>
                </a: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4932363" y="3435344"/>
              <a:ext cx="4211637" cy="601301"/>
              <a:chOff x="3107" y="2886"/>
              <a:chExt cx="2653" cy="504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3107" y="298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195" y="2886"/>
                <a:ext cx="1565" cy="41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outcome?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(outcome verification)</a:t>
                </a:r>
              </a:p>
            </p:txBody>
          </p:sp>
        </p:grp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932363" y="4151960"/>
              <a:ext cx="1727200" cy="485775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 sz="800"/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657977" y="3957638"/>
              <a:ext cx="2484438" cy="493043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Right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?</a:t>
              </a:r>
            </a:p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(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verification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6239522" y="3282934"/>
            <a:ext cx="1788862" cy="93664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144"/>
          <p:cNvSpPr>
            <a:spLocks noChangeArrowheads="1"/>
          </p:cNvSpPr>
          <p:nvPr/>
        </p:nvSpPr>
        <p:spPr bwMode="auto">
          <a:xfrm>
            <a:off x="4427984" y="3704027"/>
            <a:ext cx="1000973" cy="5239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m/mrmac04/preview/fldr_2008_11_28/file0001312561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1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81038" y="2653176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http://cdn.morguefile.com/imageData/public/files/m/mrmac04/preview/fldr_2008_11_28/file000131256114.jpg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90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m/mrmac04/preview/fldr_2008_11_28/file0001312561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1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81038" y="2653176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http://cdn.morguefile.com/imageData/public/files/m/mrmac04/preview/fldr_2008_11_28/file000131256114.jpg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427984" y="1395809"/>
            <a:ext cx="4264470" cy="1877437"/>
          </a:xfrm>
          <a:prstGeom prst="rect">
            <a:avLst/>
          </a:prstGeom>
          <a:blipFill dpi="0" rotWithShape="1">
            <a:blip r:embed="rId6">
              <a:alphaModFix amt="77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these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tests are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41008" y="1187053"/>
            <a:ext cx="1483294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m/mrmac04/preview/fldr_2008_11_28/file0001312561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1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45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long range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singular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correct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138910" y="915566"/>
            <a:ext cx="187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endParaRPr lang="nl-N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 rot="21563390">
            <a:off x="4135748" y="3445810"/>
            <a:ext cx="187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endParaRPr lang="nl-N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121022" y="2624199"/>
            <a:ext cx="187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endParaRPr lang="nl-N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4130337" y="1805930"/>
            <a:ext cx="187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endParaRPr lang="nl-N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81038" y="2653176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http://cdn.morguefile.com/imageData/public/files/m/mrmac04/preview/fldr_2008_11_28/file000131256114.jpg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21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0" grpId="0"/>
      <p:bldP spid="39951" grpId="0"/>
      <p:bldP spid="399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h/hotblack/preview/fldr_2008_11_02/file000176665528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25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2734" y="914400"/>
            <a:ext cx="862607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output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input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terms of output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fulfilling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means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uncertainty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distribution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the output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sufficiently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small.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uncertainty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OK.</a:t>
            </a: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36166" y="2460709"/>
            <a:ext cx="5150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http://cdn.morguefile.com/imageData/public/files/h/hotblack/preview/fldr_2008_11_02/file0001766655282.jpg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96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cdn.morguefile.com/imageData/public/files/k/kakisky/preview/fldr_2010_08_14/file33712817976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5" y="-30800"/>
            <a:ext cx="5417768" cy="51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84013" name="Oval 45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4014" name="Oval 46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4015" name="Oval 47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4016" name="Oval 48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4" name="Oval 16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5" name="Oval 17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6" name="Oval 18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7" name="Oval 19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8" name="Oval 20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89" name="Oval 21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90" name="Oval 22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91" name="Oval 23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92" name="Oval 24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3993" name="Oval 25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83994" name="AutoShape 26"/>
          <p:cNvCxnSpPr>
            <a:cxnSpLocks noChangeShapeType="1"/>
            <a:stCxn id="83983" idx="6"/>
            <a:endCxn id="83987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5" name="AutoShape 27"/>
          <p:cNvCxnSpPr>
            <a:cxnSpLocks noChangeShapeType="1"/>
            <a:stCxn id="83981" idx="6"/>
            <a:endCxn id="83987" idx="3"/>
          </p:cNvCxnSpPr>
          <p:nvPr/>
        </p:nvCxnSpPr>
        <p:spPr bwMode="auto">
          <a:xfrm>
            <a:off x="682625" y="3355182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6" name="AutoShape 28"/>
          <p:cNvCxnSpPr>
            <a:cxnSpLocks noChangeShapeType="1"/>
            <a:stCxn id="83982" idx="6"/>
            <a:endCxn id="83989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7" name="AutoShape 29"/>
          <p:cNvCxnSpPr>
            <a:cxnSpLocks noChangeShapeType="1"/>
            <a:stCxn id="83980" idx="5"/>
            <a:endCxn id="83988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8" name="AutoShape 30"/>
          <p:cNvCxnSpPr>
            <a:cxnSpLocks noChangeShapeType="1"/>
            <a:stCxn id="83988" idx="0"/>
            <a:endCxn id="83987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9" name="AutoShape 31"/>
          <p:cNvCxnSpPr>
            <a:cxnSpLocks noChangeShapeType="1"/>
            <a:stCxn id="83987" idx="5"/>
            <a:endCxn id="83989" idx="1"/>
          </p:cNvCxnSpPr>
          <p:nvPr/>
        </p:nvCxnSpPr>
        <p:spPr bwMode="auto">
          <a:xfrm>
            <a:off x="2255838" y="3373041"/>
            <a:ext cx="311150" cy="17859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0" name="AutoShape 32"/>
          <p:cNvCxnSpPr>
            <a:cxnSpLocks noChangeShapeType="1"/>
            <a:stCxn id="83985" idx="7"/>
            <a:endCxn id="83988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1" name="AutoShape 33"/>
          <p:cNvCxnSpPr>
            <a:cxnSpLocks noChangeShapeType="1"/>
            <a:stCxn id="83984" idx="6"/>
            <a:endCxn id="83990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2" name="AutoShape 34"/>
          <p:cNvCxnSpPr>
            <a:cxnSpLocks noChangeShapeType="1"/>
            <a:stCxn id="83986" idx="7"/>
            <a:endCxn id="83990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3" name="AutoShape 35"/>
          <p:cNvCxnSpPr>
            <a:cxnSpLocks noChangeShapeType="1"/>
            <a:stCxn id="83988" idx="5"/>
            <a:endCxn id="83991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4" name="AutoShape 36"/>
          <p:cNvCxnSpPr>
            <a:cxnSpLocks noChangeShapeType="1"/>
            <a:stCxn id="83984" idx="6"/>
            <a:endCxn id="83991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5" name="AutoShape 37"/>
          <p:cNvCxnSpPr>
            <a:cxnSpLocks noChangeShapeType="1"/>
            <a:stCxn id="83989" idx="5"/>
            <a:endCxn id="84009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6" name="AutoShape 38"/>
          <p:cNvCxnSpPr>
            <a:cxnSpLocks noChangeShapeType="1"/>
            <a:stCxn id="83991" idx="7"/>
            <a:endCxn id="84009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7" name="AutoShape 39"/>
          <p:cNvCxnSpPr>
            <a:cxnSpLocks noChangeShapeType="1"/>
            <a:stCxn id="83990" idx="6"/>
            <a:endCxn id="84010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8" name="AutoShape 40"/>
          <p:cNvCxnSpPr>
            <a:cxnSpLocks noChangeShapeType="1"/>
            <a:stCxn id="84009" idx="6"/>
            <a:endCxn id="83992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009" name="Oval 41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4010" name="Oval 42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84011" name="AutoShape 43"/>
          <p:cNvCxnSpPr>
            <a:cxnSpLocks noChangeShapeType="1"/>
            <a:stCxn id="84010" idx="6"/>
            <a:endCxn id="83992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12" name="AutoShape 44"/>
          <p:cNvCxnSpPr>
            <a:cxnSpLocks noChangeShapeType="1"/>
            <a:stCxn id="83991" idx="6"/>
            <a:endCxn id="83993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hthoek 1"/>
          <p:cNvSpPr/>
          <p:nvPr/>
        </p:nvSpPr>
        <p:spPr>
          <a:xfrm rot="5400000">
            <a:off x="6786790" y="20857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http://www.morguefile.com/archive/display/695781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16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6" grpId="0" build="p"/>
      <p:bldP spid="84013" grpId="0" animBg="1"/>
      <p:bldP spid="84014" grpId="0" animBg="1"/>
      <p:bldP spid="84015" grpId="0" animBg="1"/>
      <p:bldP spid="84016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5" grpId="0" animBg="1"/>
      <p:bldP spid="83986" grpId="0" animBg="1"/>
      <p:bldP spid="83987" grpId="0" animBg="1"/>
      <p:bldP spid="83988" grpId="0" animBg="1"/>
      <p:bldP spid="83989" grpId="0" animBg="1"/>
      <p:bldP spid="83990" grpId="0" animBg="1"/>
      <p:bldP spid="83991" grpId="0" animBg="1"/>
      <p:bldP spid="83992" grpId="0" animBg="1"/>
      <p:bldP spid="83993" grpId="0" animBg="1"/>
      <p:bldP spid="84009" grpId="0" animBg="1"/>
      <p:bldP spid="84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cdn.morguefile.com/imageData/public/files/t/taliesin/preview/fldr_2008_11_02/file00013311601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7246" cy="51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8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20" name="AutoShape 29"/>
          <p:cNvCxnSpPr>
            <a:cxnSpLocks noChangeShapeType="1"/>
            <a:stCxn id="33809" idx="6"/>
            <a:endCxn id="33813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31"/>
          <p:cNvCxnSpPr>
            <a:cxnSpLocks noChangeShapeType="1"/>
            <a:stCxn id="33808" idx="6"/>
            <a:endCxn id="33815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32"/>
          <p:cNvCxnSpPr>
            <a:cxnSpLocks noChangeShapeType="1"/>
            <a:stCxn id="33806" idx="5"/>
            <a:endCxn id="33814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3"/>
          <p:cNvCxnSpPr>
            <a:cxnSpLocks noChangeShapeType="1"/>
            <a:stCxn id="33814" idx="0"/>
            <a:endCxn id="33813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5"/>
          <p:cNvCxnSpPr>
            <a:cxnSpLocks noChangeShapeType="1"/>
            <a:stCxn id="33811" idx="7"/>
            <a:endCxn id="33814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6"/>
          <p:cNvCxnSpPr>
            <a:cxnSpLocks noChangeShapeType="1"/>
            <a:stCxn id="33810" idx="6"/>
            <a:endCxn id="33816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7"/>
          <p:cNvCxnSpPr>
            <a:cxnSpLocks noChangeShapeType="1"/>
            <a:stCxn id="33812" idx="7"/>
            <a:endCxn id="33816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8"/>
          <p:cNvCxnSpPr>
            <a:cxnSpLocks noChangeShapeType="1"/>
            <a:stCxn id="33814" idx="5"/>
            <a:endCxn id="33817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9"/>
          <p:cNvCxnSpPr>
            <a:cxnSpLocks noChangeShapeType="1"/>
            <a:stCxn id="33810" idx="6"/>
            <a:endCxn id="33817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40"/>
          <p:cNvCxnSpPr>
            <a:cxnSpLocks noChangeShapeType="1"/>
            <a:stCxn id="33815" idx="5"/>
            <a:endCxn id="33833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41"/>
          <p:cNvCxnSpPr>
            <a:cxnSpLocks noChangeShapeType="1"/>
            <a:stCxn id="33817" idx="7"/>
            <a:endCxn id="33833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42"/>
          <p:cNvCxnSpPr>
            <a:cxnSpLocks noChangeShapeType="1"/>
            <a:stCxn id="33816" idx="6"/>
            <a:endCxn id="33834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3"/>
          <p:cNvCxnSpPr>
            <a:cxnSpLocks noChangeShapeType="1"/>
            <a:stCxn id="33833" idx="6"/>
            <a:endCxn id="33818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3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4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35" name="AutoShape 46"/>
          <p:cNvCxnSpPr>
            <a:cxnSpLocks noChangeShapeType="1"/>
            <a:stCxn id="33834" idx="6"/>
            <a:endCxn id="33818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7"/>
          <p:cNvCxnSpPr>
            <a:cxnSpLocks noChangeShapeType="1"/>
            <a:stCxn id="33817" idx="6"/>
            <a:endCxn id="33819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7" name="Oval 48"/>
          <p:cNvSpPr>
            <a:spLocks noChangeArrowheads="1"/>
          </p:cNvSpPr>
          <p:nvPr/>
        </p:nvSpPr>
        <p:spPr bwMode="auto">
          <a:xfrm>
            <a:off x="523875" y="3273029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8" name="Oval 49"/>
          <p:cNvSpPr>
            <a:spLocks noChangeArrowheads="1"/>
          </p:cNvSpPr>
          <p:nvPr/>
        </p:nvSpPr>
        <p:spPr bwMode="auto">
          <a:xfrm>
            <a:off x="2484438" y="3489722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2916238" y="2409825"/>
            <a:ext cx="1655762" cy="521494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9" name="Freeform 53"/>
          <p:cNvSpPr>
            <a:spLocks/>
          </p:cNvSpPr>
          <p:nvPr/>
        </p:nvSpPr>
        <p:spPr bwMode="auto">
          <a:xfrm rot="297619">
            <a:off x="2847976" y="2428876"/>
            <a:ext cx="1808163" cy="517922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8" name="Line 52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6" name="Text Box 55"/>
          <p:cNvSpPr txBox="1">
            <a:spLocks noChangeArrowheads="1"/>
          </p:cNvSpPr>
          <p:nvPr/>
        </p:nvSpPr>
        <p:spPr bwMode="auto">
          <a:xfrm>
            <a:off x="2579688" y="3302794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3847" name="Text Box 56"/>
          <p:cNvSpPr txBox="1">
            <a:spLocks noChangeArrowheads="1"/>
          </p:cNvSpPr>
          <p:nvPr/>
        </p:nvSpPr>
        <p:spPr bwMode="auto">
          <a:xfrm>
            <a:off x="100013" y="3107532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6073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86074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86075" name="Text Box 59"/>
          <p:cNvSpPr txBox="1">
            <a:spLocks noChangeArrowheads="1"/>
          </p:cNvSpPr>
          <p:nvPr/>
        </p:nvSpPr>
        <p:spPr bwMode="auto">
          <a:xfrm>
            <a:off x="4067175" y="2680098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6076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 err="1">
                <a:solidFill>
                  <a:srgbClr val="E82CC0"/>
                </a:solidFill>
              </a:rPr>
              <a:t>expected</a:t>
            </a:r>
            <a:endParaRPr lang="nl-NL" sz="1400" dirty="0">
              <a:solidFill>
                <a:srgbClr val="E82CC0"/>
              </a:solidFill>
            </a:endParaRP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431303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4644008" y="3651870"/>
            <a:ext cx="40324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pair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graphically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65506" y="270965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http://cdn.morguefile.com/imageData/public/files/t/taliesin/preview/fldr_2008_11_02/file0001331160119.jpg</a:t>
            </a:r>
          </a:p>
        </p:txBody>
      </p:sp>
      <p:cxnSp>
        <p:nvCxnSpPr>
          <p:cNvPr id="61" name="AutoShape 27"/>
          <p:cNvCxnSpPr>
            <a:cxnSpLocks noChangeShapeType="1"/>
          </p:cNvCxnSpPr>
          <p:nvPr/>
        </p:nvCxnSpPr>
        <p:spPr bwMode="auto">
          <a:xfrm>
            <a:off x="683568" y="3363838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31"/>
          <p:cNvCxnSpPr>
            <a:cxnSpLocks noChangeShapeType="1"/>
          </p:cNvCxnSpPr>
          <p:nvPr/>
        </p:nvCxnSpPr>
        <p:spPr bwMode="auto">
          <a:xfrm>
            <a:off x="2256781" y="3381697"/>
            <a:ext cx="311150" cy="17859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AutoShape 30"/>
          <p:cNvCxnSpPr>
            <a:cxnSpLocks noChangeShapeType="1"/>
          </p:cNvCxnSpPr>
          <p:nvPr/>
        </p:nvCxnSpPr>
        <p:spPr bwMode="auto">
          <a:xfrm>
            <a:off x="682625" y="3383409"/>
            <a:ext cx="1524000" cy="1786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AutoShape 34"/>
          <p:cNvCxnSpPr>
            <a:cxnSpLocks noChangeShapeType="1"/>
          </p:cNvCxnSpPr>
          <p:nvPr/>
        </p:nvCxnSpPr>
        <p:spPr bwMode="auto">
          <a:xfrm>
            <a:off x="2255838" y="3401268"/>
            <a:ext cx="311150" cy="178594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36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7" grpId="0" animBg="1"/>
      <p:bldP spid="33838" grpId="0" animBg="1"/>
      <p:bldP spid="86070" grpId="0" animBg="1"/>
      <p:bldP spid="86069" grpId="0" animBg="1"/>
      <p:bldP spid="86067" grpId="0" animBg="1"/>
      <p:bldP spid="86068" grpId="0" animBg="1"/>
      <p:bldP spid="33846" grpId="0"/>
      <p:bldP spid="33847" grpId="0"/>
      <p:bldP spid="86073" grpId="0"/>
      <p:bldP spid="86074" grpId="0"/>
      <p:bldP spid="86075" grpId="0"/>
      <p:bldP spid="86076" grpId="0"/>
      <p:bldP spid="86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cdn.morguefile.com/imageData/public/files/t/taliesin/preview/fldr_2008_11_02/file00013311601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7246" cy="51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8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20" name="AutoShape 29"/>
          <p:cNvCxnSpPr>
            <a:cxnSpLocks noChangeShapeType="1"/>
            <a:stCxn id="33809" idx="6"/>
            <a:endCxn id="33813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31"/>
          <p:cNvCxnSpPr>
            <a:cxnSpLocks noChangeShapeType="1"/>
            <a:stCxn id="33808" idx="6"/>
            <a:endCxn id="33815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32"/>
          <p:cNvCxnSpPr>
            <a:cxnSpLocks noChangeShapeType="1"/>
            <a:stCxn id="33806" idx="5"/>
            <a:endCxn id="33814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3"/>
          <p:cNvCxnSpPr>
            <a:cxnSpLocks noChangeShapeType="1"/>
            <a:stCxn id="33814" idx="0"/>
            <a:endCxn id="33813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5"/>
          <p:cNvCxnSpPr>
            <a:cxnSpLocks noChangeShapeType="1"/>
            <a:stCxn id="33811" idx="7"/>
            <a:endCxn id="33814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6"/>
          <p:cNvCxnSpPr>
            <a:cxnSpLocks noChangeShapeType="1"/>
            <a:stCxn id="33810" idx="6"/>
            <a:endCxn id="33816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7"/>
          <p:cNvCxnSpPr>
            <a:cxnSpLocks noChangeShapeType="1"/>
            <a:stCxn id="33812" idx="7"/>
            <a:endCxn id="33816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8"/>
          <p:cNvCxnSpPr>
            <a:cxnSpLocks noChangeShapeType="1"/>
            <a:stCxn id="33814" idx="5"/>
            <a:endCxn id="33817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9"/>
          <p:cNvCxnSpPr>
            <a:cxnSpLocks noChangeShapeType="1"/>
            <a:stCxn id="33810" idx="6"/>
            <a:endCxn id="33817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40"/>
          <p:cNvCxnSpPr>
            <a:cxnSpLocks noChangeShapeType="1"/>
            <a:stCxn id="33815" idx="5"/>
            <a:endCxn id="33833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41"/>
          <p:cNvCxnSpPr>
            <a:cxnSpLocks noChangeShapeType="1"/>
            <a:stCxn id="33817" idx="7"/>
            <a:endCxn id="33833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42"/>
          <p:cNvCxnSpPr>
            <a:cxnSpLocks noChangeShapeType="1"/>
            <a:stCxn id="33816" idx="6"/>
            <a:endCxn id="33834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3"/>
          <p:cNvCxnSpPr>
            <a:cxnSpLocks noChangeShapeType="1"/>
            <a:stCxn id="33833" idx="6"/>
            <a:endCxn id="33818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3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4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35" name="AutoShape 46"/>
          <p:cNvCxnSpPr>
            <a:cxnSpLocks noChangeShapeType="1"/>
            <a:stCxn id="33834" idx="6"/>
            <a:endCxn id="33818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7"/>
          <p:cNvCxnSpPr>
            <a:cxnSpLocks noChangeShapeType="1"/>
            <a:stCxn id="33817" idx="6"/>
            <a:endCxn id="33819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7" name="Oval 48"/>
          <p:cNvSpPr>
            <a:spLocks noChangeArrowheads="1"/>
          </p:cNvSpPr>
          <p:nvPr/>
        </p:nvSpPr>
        <p:spPr bwMode="auto">
          <a:xfrm>
            <a:off x="523875" y="3273029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8" name="Oval 49"/>
          <p:cNvSpPr>
            <a:spLocks noChangeArrowheads="1"/>
          </p:cNvSpPr>
          <p:nvPr/>
        </p:nvSpPr>
        <p:spPr bwMode="auto">
          <a:xfrm>
            <a:off x="2484438" y="3489722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2916238" y="2409825"/>
            <a:ext cx="1655762" cy="521494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9" name="Freeform 53"/>
          <p:cNvSpPr>
            <a:spLocks/>
          </p:cNvSpPr>
          <p:nvPr/>
        </p:nvSpPr>
        <p:spPr bwMode="auto">
          <a:xfrm rot="297619">
            <a:off x="2847976" y="2428876"/>
            <a:ext cx="1808163" cy="517922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8" name="Line 52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6" name="Text Box 55"/>
          <p:cNvSpPr txBox="1">
            <a:spLocks noChangeArrowheads="1"/>
          </p:cNvSpPr>
          <p:nvPr/>
        </p:nvSpPr>
        <p:spPr bwMode="auto">
          <a:xfrm>
            <a:off x="2579688" y="3302794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3847" name="Text Box 56"/>
          <p:cNvSpPr txBox="1">
            <a:spLocks noChangeArrowheads="1"/>
          </p:cNvSpPr>
          <p:nvPr/>
        </p:nvSpPr>
        <p:spPr bwMode="auto">
          <a:xfrm>
            <a:off x="100013" y="3107532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6073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86074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86075" name="Text Box 59"/>
          <p:cNvSpPr txBox="1">
            <a:spLocks noChangeArrowheads="1"/>
          </p:cNvSpPr>
          <p:nvPr/>
        </p:nvSpPr>
        <p:spPr bwMode="auto">
          <a:xfrm>
            <a:off x="4067175" y="2680098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6076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4644008" y="3651870"/>
            <a:ext cx="40324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pair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graphically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65506" y="270965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http://cdn.morguefile.com/imageData/public/files/t/taliesin/preview/fldr_2008_11_02/file0001331160119.jpg</a:t>
            </a:r>
          </a:p>
        </p:txBody>
      </p:sp>
      <p:cxnSp>
        <p:nvCxnSpPr>
          <p:cNvPr id="61" name="AutoShape 27"/>
          <p:cNvCxnSpPr>
            <a:cxnSpLocks noChangeShapeType="1"/>
          </p:cNvCxnSpPr>
          <p:nvPr/>
        </p:nvCxnSpPr>
        <p:spPr bwMode="auto">
          <a:xfrm>
            <a:off x="683568" y="3363838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31"/>
          <p:cNvCxnSpPr>
            <a:cxnSpLocks noChangeShapeType="1"/>
          </p:cNvCxnSpPr>
          <p:nvPr/>
        </p:nvCxnSpPr>
        <p:spPr bwMode="auto">
          <a:xfrm>
            <a:off x="2256781" y="3381697"/>
            <a:ext cx="311150" cy="17859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AutoShape 30"/>
          <p:cNvCxnSpPr>
            <a:cxnSpLocks noChangeShapeType="1"/>
          </p:cNvCxnSpPr>
          <p:nvPr/>
        </p:nvCxnSpPr>
        <p:spPr bwMode="auto">
          <a:xfrm>
            <a:off x="682625" y="3383409"/>
            <a:ext cx="1524000" cy="1786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AutoShape 34"/>
          <p:cNvCxnSpPr>
            <a:cxnSpLocks noChangeShapeType="1"/>
          </p:cNvCxnSpPr>
          <p:nvPr/>
        </p:nvCxnSpPr>
        <p:spPr bwMode="auto">
          <a:xfrm>
            <a:off x="2255838" y="3401268"/>
            <a:ext cx="311150" cy="178594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4211960" y="692274"/>
            <a:ext cx="4824536" cy="1877437"/>
          </a:xfrm>
          <a:prstGeom prst="rect">
            <a:avLst/>
          </a:prstGeom>
          <a:blipFill dpi="0" rotWithShape="1">
            <a:blip r:embed="rId7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a taxi company,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world gasoline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5774220" y="483518"/>
            <a:ext cx="167810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cdn.morguefile.com/imageData/public/files/t/taliesin/preview/fldr_2008_11_02/file00013311601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7246" cy="51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8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20" name="AutoShape 29"/>
          <p:cNvCxnSpPr>
            <a:cxnSpLocks noChangeShapeType="1"/>
            <a:stCxn id="33809" idx="6"/>
            <a:endCxn id="33813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31"/>
          <p:cNvCxnSpPr>
            <a:cxnSpLocks noChangeShapeType="1"/>
            <a:stCxn id="33808" idx="6"/>
            <a:endCxn id="33815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32"/>
          <p:cNvCxnSpPr>
            <a:cxnSpLocks noChangeShapeType="1"/>
            <a:stCxn id="33806" idx="5"/>
            <a:endCxn id="33814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3"/>
          <p:cNvCxnSpPr>
            <a:cxnSpLocks noChangeShapeType="1"/>
            <a:stCxn id="33814" idx="0"/>
            <a:endCxn id="33813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5"/>
          <p:cNvCxnSpPr>
            <a:cxnSpLocks noChangeShapeType="1"/>
            <a:stCxn id="33811" idx="7"/>
            <a:endCxn id="33814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6"/>
          <p:cNvCxnSpPr>
            <a:cxnSpLocks noChangeShapeType="1"/>
            <a:stCxn id="33810" idx="6"/>
            <a:endCxn id="33816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7"/>
          <p:cNvCxnSpPr>
            <a:cxnSpLocks noChangeShapeType="1"/>
            <a:stCxn id="33812" idx="7"/>
            <a:endCxn id="33816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8"/>
          <p:cNvCxnSpPr>
            <a:cxnSpLocks noChangeShapeType="1"/>
            <a:stCxn id="33814" idx="5"/>
            <a:endCxn id="33817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9"/>
          <p:cNvCxnSpPr>
            <a:cxnSpLocks noChangeShapeType="1"/>
            <a:stCxn id="33810" idx="6"/>
            <a:endCxn id="33817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40"/>
          <p:cNvCxnSpPr>
            <a:cxnSpLocks noChangeShapeType="1"/>
            <a:stCxn id="33815" idx="5"/>
            <a:endCxn id="33833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41"/>
          <p:cNvCxnSpPr>
            <a:cxnSpLocks noChangeShapeType="1"/>
            <a:stCxn id="33817" idx="7"/>
            <a:endCxn id="33833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42"/>
          <p:cNvCxnSpPr>
            <a:cxnSpLocks noChangeShapeType="1"/>
            <a:stCxn id="33816" idx="6"/>
            <a:endCxn id="33834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3"/>
          <p:cNvCxnSpPr>
            <a:cxnSpLocks noChangeShapeType="1"/>
            <a:stCxn id="33833" idx="6"/>
            <a:endCxn id="33818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3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4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3835" name="AutoShape 46"/>
          <p:cNvCxnSpPr>
            <a:cxnSpLocks noChangeShapeType="1"/>
            <a:stCxn id="33834" idx="6"/>
            <a:endCxn id="33818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7"/>
          <p:cNvCxnSpPr>
            <a:cxnSpLocks noChangeShapeType="1"/>
            <a:stCxn id="33817" idx="6"/>
            <a:endCxn id="33819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7" name="Oval 48"/>
          <p:cNvSpPr>
            <a:spLocks noChangeArrowheads="1"/>
          </p:cNvSpPr>
          <p:nvPr/>
        </p:nvSpPr>
        <p:spPr bwMode="auto">
          <a:xfrm>
            <a:off x="523875" y="3273029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3838" name="Oval 49"/>
          <p:cNvSpPr>
            <a:spLocks noChangeArrowheads="1"/>
          </p:cNvSpPr>
          <p:nvPr/>
        </p:nvSpPr>
        <p:spPr bwMode="auto">
          <a:xfrm>
            <a:off x="2484438" y="3489722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2916238" y="2409825"/>
            <a:ext cx="1655762" cy="521494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9" name="Freeform 53"/>
          <p:cNvSpPr>
            <a:spLocks/>
          </p:cNvSpPr>
          <p:nvPr/>
        </p:nvSpPr>
        <p:spPr bwMode="auto">
          <a:xfrm rot="297619">
            <a:off x="2847976" y="2428876"/>
            <a:ext cx="1808163" cy="517922"/>
          </a:xfrm>
          <a:custGeom>
            <a:avLst/>
            <a:gdLst>
              <a:gd name="T0" fmla="*/ 0 w 1043"/>
              <a:gd name="T1" fmla="*/ 2147483647 h 438"/>
              <a:gd name="T2" fmla="*/ 2147483647 w 1043"/>
              <a:gd name="T3" fmla="*/ 2147483647 h 438"/>
              <a:gd name="T4" fmla="*/ 2147483647 w 1043"/>
              <a:gd name="T5" fmla="*/ 2147483647 h 438"/>
              <a:gd name="T6" fmla="*/ 2147483647 w 1043"/>
              <a:gd name="T7" fmla="*/ 2147483647 h 438"/>
              <a:gd name="T8" fmla="*/ 2147483647 w 1043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438"/>
              <a:gd name="T17" fmla="*/ 1043 w 104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438">
                <a:moveTo>
                  <a:pt x="0" y="438"/>
                </a:moveTo>
                <a:cubicBezTo>
                  <a:pt x="140" y="426"/>
                  <a:pt x="280" y="415"/>
                  <a:pt x="363" y="347"/>
                </a:cubicBezTo>
                <a:cubicBezTo>
                  <a:pt x="446" y="279"/>
                  <a:pt x="439" y="60"/>
                  <a:pt x="499" y="30"/>
                </a:cubicBezTo>
                <a:cubicBezTo>
                  <a:pt x="559" y="0"/>
                  <a:pt x="634" y="151"/>
                  <a:pt x="725" y="166"/>
                </a:cubicBezTo>
                <a:cubicBezTo>
                  <a:pt x="816" y="181"/>
                  <a:pt x="990" y="128"/>
                  <a:pt x="1043" y="12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68" name="Line 52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46" name="Text Box 55"/>
          <p:cNvSpPr txBox="1">
            <a:spLocks noChangeArrowheads="1"/>
          </p:cNvSpPr>
          <p:nvPr/>
        </p:nvSpPr>
        <p:spPr bwMode="auto">
          <a:xfrm>
            <a:off x="2579688" y="3302794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3847" name="Text Box 56"/>
          <p:cNvSpPr txBox="1">
            <a:spLocks noChangeArrowheads="1"/>
          </p:cNvSpPr>
          <p:nvPr/>
        </p:nvSpPr>
        <p:spPr bwMode="auto">
          <a:xfrm>
            <a:off x="100013" y="3107532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6073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86074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86075" name="Text Box 59"/>
          <p:cNvSpPr txBox="1">
            <a:spLocks noChangeArrowheads="1"/>
          </p:cNvSpPr>
          <p:nvPr/>
        </p:nvSpPr>
        <p:spPr bwMode="auto">
          <a:xfrm>
            <a:off x="4067175" y="2680098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6076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4644008" y="3651870"/>
            <a:ext cx="40324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pair of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graphically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365506" y="270965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http://cdn.morguefile.com/imageData/public/files/t/taliesin/preview/fldr_2008_11_02/file0001331160119.jpg</a:t>
            </a:r>
          </a:p>
        </p:txBody>
      </p:sp>
      <p:cxnSp>
        <p:nvCxnSpPr>
          <p:cNvPr id="61" name="AutoShape 27"/>
          <p:cNvCxnSpPr>
            <a:cxnSpLocks noChangeShapeType="1"/>
          </p:cNvCxnSpPr>
          <p:nvPr/>
        </p:nvCxnSpPr>
        <p:spPr bwMode="auto">
          <a:xfrm>
            <a:off x="683568" y="3363838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31"/>
          <p:cNvCxnSpPr>
            <a:cxnSpLocks noChangeShapeType="1"/>
          </p:cNvCxnSpPr>
          <p:nvPr/>
        </p:nvCxnSpPr>
        <p:spPr bwMode="auto">
          <a:xfrm>
            <a:off x="2256781" y="3381697"/>
            <a:ext cx="311150" cy="17859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AutoShape 30"/>
          <p:cNvCxnSpPr>
            <a:cxnSpLocks noChangeShapeType="1"/>
          </p:cNvCxnSpPr>
          <p:nvPr/>
        </p:nvCxnSpPr>
        <p:spPr bwMode="auto">
          <a:xfrm>
            <a:off x="682625" y="3383409"/>
            <a:ext cx="1524000" cy="1786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AutoShape 34"/>
          <p:cNvCxnSpPr>
            <a:cxnSpLocks noChangeShapeType="1"/>
          </p:cNvCxnSpPr>
          <p:nvPr/>
        </p:nvCxnSpPr>
        <p:spPr bwMode="auto">
          <a:xfrm>
            <a:off x="2255838" y="3401268"/>
            <a:ext cx="311150" cy="178594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67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cdn.morguefile.com/imageData/public/files/r/roganjosh/preview/fldr_2009_09_15/file21512530276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775" y="0"/>
            <a:ext cx="4594225" cy="51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7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9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0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1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2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44" name="AutoShape 29"/>
          <p:cNvCxnSpPr>
            <a:cxnSpLocks noChangeShapeType="1"/>
            <a:stCxn id="34833" idx="6"/>
            <a:endCxn id="34837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30"/>
          <p:cNvCxnSpPr>
            <a:cxnSpLocks noChangeShapeType="1"/>
            <a:stCxn id="34831" idx="6"/>
            <a:endCxn id="34837" idx="3"/>
          </p:cNvCxnSpPr>
          <p:nvPr/>
        </p:nvCxnSpPr>
        <p:spPr bwMode="auto">
          <a:xfrm>
            <a:off x="682625" y="3355182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31"/>
          <p:cNvCxnSpPr>
            <a:cxnSpLocks noChangeShapeType="1"/>
            <a:stCxn id="34832" idx="6"/>
            <a:endCxn id="34839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AutoShape 32"/>
          <p:cNvCxnSpPr>
            <a:cxnSpLocks noChangeShapeType="1"/>
            <a:stCxn id="34830" idx="5"/>
            <a:endCxn id="34838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AutoShape 35"/>
          <p:cNvCxnSpPr>
            <a:cxnSpLocks noChangeShapeType="1"/>
            <a:stCxn id="34835" idx="7"/>
            <a:endCxn id="34838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9" name="AutoShape 36"/>
          <p:cNvCxnSpPr>
            <a:cxnSpLocks noChangeShapeType="1"/>
            <a:stCxn id="34834" idx="6"/>
            <a:endCxn id="34840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AutoShape 37"/>
          <p:cNvCxnSpPr>
            <a:cxnSpLocks noChangeShapeType="1"/>
            <a:stCxn id="34836" idx="7"/>
            <a:endCxn id="34840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AutoShape 39"/>
          <p:cNvCxnSpPr>
            <a:cxnSpLocks noChangeShapeType="1"/>
            <a:stCxn id="34834" idx="6"/>
            <a:endCxn id="34841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AutoShape 41"/>
          <p:cNvCxnSpPr>
            <a:cxnSpLocks noChangeShapeType="1"/>
            <a:stCxn id="34841" idx="7"/>
            <a:endCxn id="34854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AutoShape 42"/>
          <p:cNvCxnSpPr>
            <a:cxnSpLocks noChangeShapeType="1"/>
            <a:stCxn id="34840" idx="6"/>
            <a:endCxn id="34855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4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5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6" name="AutoShape 46"/>
          <p:cNvCxnSpPr>
            <a:cxnSpLocks noChangeShapeType="1"/>
            <a:stCxn id="34855" idx="6"/>
            <a:endCxn id="34842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7" name="Oval 48"/>
          <p:cNvSpPr>
            <a:spLocks noChangeArrowheads="1"/>
          </p:cNvSpPr>
          <p:nvPr/>
        </p:nvSpPr>
        <p:spPr bwMode="auto">
          <a:xfrm>
            <a:off x="1835150" y="3651647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8" name="Oval 49"/>
          <p:cNvSpPr>
            <a:spLocks noChangeArrowheads="1"/>
          </p:cNvSpPr>
          <p:nvPr/>
        </p:nvSpPr>
        <p:spPr bwMode="auto">
          <a:xfrm>
            <a:off x="3995738" y="3381375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9" name="AutoShape 33"/>
          <p:cNvCxnSpPr>
            <a:cxnSpLocks noChangeShapeType="1"/>
            <a:stCxn id="34838" idx="0"/>
            <a:endCxn id="34837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34"/>
          <p:cNvCxnSpPr>
            <a:cxnSpLocks noChangeShapeType="1"/>
            <a:stCxn id="34837" idx="5"/>
            <a:endCxn id="34839" idx="1"/>
          </p:cNvCxnSpPr>
          <p:nvPr/>
        </p:nvCxnSpPr>
        <p:spPr bwMode="auto">
          <a:xfrm>
            <a:off x="2255838" y="3373041"/>
            <a:ext cx="311150" cy="178594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AutoShape 38"/>
          <p:cNvCxnSpPr>
            <a:cxnSpLocks noChangeShapeType="1"/>
            <a:stCxn id="34838" idx="5"/>
            <a:endCxn id="34841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AutoShape 40"/>
          <p:cNvCxnSpPr>
            <a:cxnSpLocks noChangeShapeType="1"/>
            <a:stCxn id="34839" idx="5"/>
            <a:endCxn id="34854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AutoShape 43"/>
          <p:cNvCxnSpPr>
            <a:cxnSpLocks noChangeShapeType="1"/>
            <a:stCxn id="34854" idx="6"/>
            <a:endCxn id="34842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AutoShape 47"/>
          <p:cNvCxnSpPr>
            <a:cxnSpLocks noChangeShapeType="1"/>
            <a:stCxn id="34841" idx="6"/>
            <a:endCxn id="34843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5400">
            <a:solidFill>
              <a:srgbClr val="FA49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115" name="Freeform 51"/>
          <p:cNvSpPr>
            <a:spLocks/>
          </p:cNvSpPr>
          <p:nvPr/>
        </p:nvSpPr>
        <p:spPr bwMode="auto">
          <a:xfrm>
            <a:off x="2916238" y="2425304"/>
            <a:ext cx="1703387" cy="506015"/>
          </a:xfrm>
          <a:custGeom>
            <a:avLst/>
            <a:gdLst>
              <a:gd name="T0" fmla="*/ 0 w 1073"/>
              <a:gd name="T1" fmla="*/ 2147483647 h 425"/>
              <a:gd name="T2" fmla="*/ 2147483647 w 1073"/>
              <a:gd name="T3" fmla="*/ 2147483647 h 425"/>
              <a:gd name="T4" fmla="*/ 2147483647 w 1073"/>
              <a:gd name="T5" fmla="*/ 2147483647 h 425"/>
              <a:gd name="T6" fmla="*/ 2147483647 w 1073"/>
              <a:gd name="T7" fmla="*/ 2147483647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425"/>
              <a:gd name="T14" fmla="*/ 1073 w 1073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425">
                <a:moveTo>
                  <a:pt x="0" y="425"/>
                </a:moveTo>
                <a:cubicBezTo>
                  <a:pt x="38" y="362"/>
                  <a:pt x="106" y="90"/>
                  <a:pt x="227" y="45"/>
                </a:cubicBezTo>
                <a:cubicBezTo>
                  <a:pt x="348" y="0"/>
                  <a:pt x="584" y="104"/>
                  <a:pt x="725" y="153"/>
                </a:cubicBezTo>
                <a:cubicBezTo>
                  <a:pt x="866" y="202"/>
                  <a:pt x="1000" y="300"/>
                  <a:pt x="1073" y="339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6" name="Freeform 52"/>
          <p:cNvSpPr>
            <a:spLocks/>
          </p:cNvSpPr>
          <p:nvPr/>
        </p:nvSpPr>
        <p:spPr bwMode="auto">
          <a:xfrm>
            <a:off x="2820989" y="2375298"/>
            <a:ext cx="1951037" cy="596503"/>
          </a:xfrm>
          <a:custGeom>
            <a:avLst/>
            <a:gdLst>
              <a:gd name="T0" fmla="*/ 0 w 1229"/>
              <a:gd name="T1" fmla="*/ 2147483647 h 501"/>
              <a:gd name="T2" fmla="*/ 2147483647 w 1229"/>
              <a:gd name="T3" fmla="*/ 2147483647 h 501"/>
              <a:gd name="T4" fmla="*/ 2147483647 w 1229"/>
              <a:gd name="T5" fmla="*/ 2147483647 h 501"/>
              <a:gd name="T6" fmla="*/ 2147483647 w 1229"/>
              <a:gd name="T7" fmla="*/ 214748364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229"/>
              <a:gd name="T13" fmla="*/ 0 h 501"/>
              <a:gd name="T14" fmla="*/ 1229 w 1229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9" h="501">
                <a:moveTo>
                  <a:pt x="0" y="429"/>
                </a:moveTo>
                <a:cubicBezTo>
                  <a:pt x="56" y="363"/>
                  <a:pt x="200" y="66"/>
                  <a:pt x="335" y="33"/>
                </a:cubicBezTo>
                <a:cubicBezTo>
                  <a:pt x="470" y="0"/>
                  <a:pt x="663" y="151"/>
                  <a:pt x="812" y="229"/>
                </a:cubicBezTo>
                <a:cubicBezTo>
                  <a:pt x="961" y="307"/>
                  <a:pt x="1142" y="444"/>
                  <a:pt x="1229" y="50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4256088" y="3352800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1338263" y="3650457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34872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4873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4105275" y="2522935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4603748" y="3723878"/>
            <a:ext cx="3928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 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involve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multiple parallel routes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33463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http://www.morguefile.com/archive/display/621362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0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cdn.morguefile.com/imageData/public/files/r/roganjosh/preview/fldr_2009_09_15/file21512530276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775" y="0"/>
            <a:ext cx="4594225" cy="51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250825" y="2950369"/>
            <a:ext cx="914400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323850" y="3813572"/>
            <a:ext cx="9144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1403351" y="3219450"/>
            <a:ext cx="1655763" cy="972741"/>
          </a:xfrm>
          <a:prstGeom prst="ellips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3635375" y="3219450"/>
            <a:ext cx="914400" cy="6858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395289" y="3436144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611189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611189" y="31658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900114" y="3057525"/>
            <a:ext cx="71437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611189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900114" y="4192191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755650" y="43541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7" name="Oval 22"/>
          <p:cNvSpPr>
            <a:spLocks noChangeArrowheads="1"/>
          </p:cNvSpPr>
          <p:nvPr/>
        </p:nvSpPr>
        <p:spPr bwMode="auto">
          <a:xfrm>
            <a:off x="2195514" y="33277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1908175" y="370641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39" name="Oval 24"/>
          <p:cNvSpPr>
            <a:spLocks noChangeArrowheads="1"/>
          </p:cNvSpPr>
          <p:nvPr/>
        </p:nvSpPr>
        <p:spPr bwMode="auto">
          <a:xfrm>
            <a:off x="2555875" y="3543300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0" name="Oval 25"/>
          <p:cNvSpPr>
            <a:spLocks noChangeArrowheads="1"/>
          </p:cNvSpPr>
          <p:nvPr/>
        </p:nvSpPr>
        <p:spPr bwMode="auto">
          <a:xfrm>
            <a:off x="2051050" y="4030266"/>
            <a:ext cx="71438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1" name="Oval 26"/>
          <p:cNvSpPr>
            <a:spLocks noChangeArrowheads="1"/>
          </p:cNvSpPr>
          <p:nvPr/>
        </p:nvSpPr>
        <p:spPr bwMode="auto">
          <a:xfrm>
            <a:off x="2268539" y="3813573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2" name="Oval 27"/>
          <p:cNvSpPr>
            <a:spLocks noChangeArrowheads="1"/>
          </p:cNvSpPr>
          <p:nvPr/>
        </p:nvSpPr>
        <p:spPr bwMode="auto">
          <a:xfrm>
            <a:off x="4067175" y="3436144"/>
            <a:ext cx="71438" cy="5357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3995739" y="365164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44" name="AutoShape 29"/>
          <p:cNvCxnSpPr>
            <a:cxnSpLocks noChangeShapeType="1"/>
            <a:stCxn id="34833" idx="6"/>
            <a:endCxn id="34837" idx="1"/>
          </p:cNvCxnSpPr>
          <p:nvPr/>
        </p:nvCxnSpPr>
        <p:spPr bwMode="auto">
          <a:xfrm>
            <a:off x="971551" y="3084910"/>
            <a:ext cx="1235075" cy="25122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30"/>
          <p:cNvCxnSpPr>
            <a:cxnSpLocks noChangeShapeType="1"/>
            <a:stCxn id="34831" idx="6"/>
            <a:endCxn id="34837" idx="3"/>
          </p:cNvCxnSpPr>
          <p:nvPr/>
        </p:nvCxnSpPr>
        <p:spPr bwMode="auto">
          <a:xfrm>
            <a:off x="682625" y="3355182"/>
            <a:ext cx="1524000" cy="1786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31"/>
          <p:cNvCxnSpPr>
            <a:cxnSpLocks noChangeShapeType="1"/>
            <a:stCxn id="34832" idx="6"/>
            <a:endCxn id="34839" idx="2"/>
          </p:cNvCxnSpPr>
          <p:nvPr/>
        </p:nvCxnSpPr>
        <p:spPr bwMode="auto">
          <a:xfrm>
            <a:off x="682625" y="3193256"/>
            <a:ext cx="1873250" cy="3774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AutoShape 32"/>
          <p:cNvCxnSpPr>
            <a:cxnSpLocks noChangeShapeType="1"/>
            <a:stCxn id="34830" idx="5"/>
            <a:endCxn id="34838" idx="2"/>
          </p:cNvCxnSpPr>
          <p:nvPr/>
        </p:nvCxnSpPr>
        <p:spPr bwMode="auto">
          <a:xfrm>
            <a:off x="455613" y="3481387"/>
            <a:ext cx="1452562" cy="2524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AutoShape 35"/>
          <p:cNvCxnSpPr>
            <a:cxnSpLocks noChangeShapeType="1"/>
            <a:stCxn id="34835" idx="7"/>
            <a:endCxn id="34838" idx="3"/>
          </p:cNvCxnSpPr>
          <p:nvPr/>
        </p:nvCxnSpPr>
        <p:spPr bwMode="auto">
          <a:xfrm flipV="1">
            <a:off x="960438" y="3751660"/>
            <a:ext cx="958850" cy="44886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9" name="AutoShape 36"/>
          <p:cNvCxnSpPr>
            <a:cxnSpLocks noChangeShapeType="1"/>
            <a:stCxn id="34834" idx="6"/>
            <a:endCxn id="34840" idx="2"/>
          </p:cNvCxnSpPr>
          <p:nvPr/>
        </p:nvCxnSpPr>
        <p:spPr bwMode="auto">
          <a:xfrm>
            <a:off x="682626" y="4002881"/>
            <a:ext cx="13684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0" name="AutoShape 37"/>
          <p:cNvCxnSpPr>
            <a:cxnSpLocks noChangeShapeType="1"/>
            <a:stCxn id="34836" idx="7"/>
            <a:endCxn id="34840" idx="3"/>
          </p:cNvCxnSpPr>
          <p:nvPr/>
        </p:nvCxnSpPr>
        <p:spPr bwMode="auto">
          <a:xfrm flipV="1">
            <a:off x="815975" y="4075510"/>
            <a:ext cx="1246188" cy="2869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1" name="AutoShape 39"/>
          <p:cNvCxnSpPr>
            <a:cxnSpLocks noChangeShapeType="1"/>
            <a:stCxn id="34834" idx="6"/>
            <a:endCxn id="34841" idx="2"/>
          </p:cNvCxnSpPr>
          <p:nvPr/>
        </p:nvCxnSpPr>
        <p:spPr bwMode="auto">
          <a:xfrm flipV="1">
            <a:off x="682626" y="3840956"/>
            <a:ext cx="1585913" cy="1619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2" name="AutoShape 41"/>
          <p:cNvCxnSpPr>
            <a:cxnSpLocks noChangeShapeType="1"/>
            <a:stCxn id="34841" idx="7"/>
            <a:endCxn id="34854" idx="3"/>
          </p:cNvCxnSpPr>
          <p:nvPr/>
        </p:nvCxnSpPr>
        <p:spPr bwMode="auto">
          <a:xfrm flipV="1">
            <a:off x="2328864" y="3751660"/>
            <a:ext cx="382587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AutoShape 42"/>
          <p:cNvCxnSpPr>
            <a:cxnSpLocks noChangeShapeType="1"/>
            <a:stCxn id="34840" idx="6"/>
            <a:endCxn id="34855" idx="2"/>
          </p:cNvCxnSpPr>
          <p:nvPr/>
        </p:nvCxnSpPr>
        <p:spPr bwMode="auto">
          <a:xfrm flipV="1">
            <a:off x="2122489" y="4002881"/>
            <a:ext cx="504825" cy="547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4" name="Oval 44"/>
          <p:cNvSpPr>
            <a:spLocks noChangeArrowheads="1"/>
          </p:cNvSpPr>
          <p:nvPr/>
        </p:nvSpPr>
        <p:spPr bwMode="auto">
          <a:xfrm>
            <a:off x="2700339" y="3706416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5" name="Oval 45"/>
          <p:cNvSpPr>
            <a:spLocks noChangeArrowheads="1"/>
          </p:cNvSpPr>
          <p:nvPr/>
        </p:nvSpPr>
        <p:spPr bwMode="auto">
          <a:xfrm>
            <a:off x="2627314" y="3975498"/>
            <a:ext cx="71437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6" name="AutoShape 46"/>
          <p:cNvCxnSpPr>
            <a:cxnSpLocks noChangeShapeType="1"/>
            <a:stCxn id="34855" idx="6"/>
            <a:endCxn id="34842" idx="2"/>
          </p:cNvCxnSpPr>
          <p:nvPr/>
        </p:nvCxnSpPr>
        <p:spPr bwMode="auto">
          <a:xfrm flipV="1">
            <a:off x="2698751" y="3463529"/>
            <a:ext cx="1368425" cy="53935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7" name="Oval 48"/>
          <p:cNvSpPr>
            <a:spLocks noChangeArrowheads="1"/>
          </p:cNvSpPr>
          <p:nvPr/>
        </p:nvSpPr>
        <p:spPr bwMode="auto">
          <a:xfrm>
            <a:off x="1835150" y="3651647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sp>
        <p:nvSpPr>
          <p:cNvPr id="34858" name="Oval 49"/>
          <p:cNvSpPr>
            <a:spLocks noChangeArrowheads="1"/>
          </p:cNvSpPr>
          <p:nvPr/>
        </p:nvSpPr>
        <p:spPr bwMode="auto">
          <a:xfrm>
            <a:off x="3995738" y="3381375"/>
            <a:ext cx="215900" cy="161925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cxnSp>
        <p:nvCxnSpPr>
          <p:cNvPr id="34859" name="AutoShape 33"/>
          <p:cNvCxnSpPr>
            <a:cxnSpLocks noChangeShapeType="1"/>
            <a:stCxn id="34838" idx="0"/>
            <a:endCxn id="34837" idx="3"/>
          </p:cNvCxnSpPr>
          <p:nvPr/>
        </p:nvCxnSpPr>
        <p:spPr bwMode="auto">
          <a:xfrm flipV="1">
            <a:off x="1944689" y="3373041"/>
            <a:ext cx="261937" cy="333375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34"/>
          <p:cNvCxnSpPr>
            <a:cxnSpLocks noChangeShapeType="1"/>
            <a:stCxn id="34837" idx="5"/>
            <a:endCxn id="34839" idx="1"/>
          </p:cNvCxnSpPr>
          <p:nvPr/>
        </p:nvCxnSpPr>
        <p:spPr bwMode="auto">
          <a:xfrm>
            <a:off x="2255838" y="3373041"/>
            <a:ext cx="311150" cy="178594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AutoShape 38"/>
          <p:cNvCxnSpPr>
            <a:cxnSpLocks noChangeShapeType="1"/>
            <a:stCxn id="34838" idx="5"/>
            <a:endCxn id="34841" idx="1"/>
          </p:cNvCxnSpPr>
          <p:nvPr/>
        </p:nvCxnSpPr>
        <p:spPr bwMode="auto">
          <a:xfrm>
            <a:off x="1968500" y="3751660"/>
            <a:ext cx="311150" cy="70247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AutoShape 40"/>
          <p:cNvCxnSpPr>
            <a:cxnSpLocks noChangeShapeType="1"/>
            <a:stCxn id="34839" idx="5"/>
            <a:endCxn id="34854" idx="1"/>
          </p:cNvCxnSpPr>
          <p:nvPr/>
        </p:nvCxnSpPr>
        <p:spPr bwMode="auto">
          <a:xfrm>
            <a:off x="2616200" y="3588544"/>
            <a:ext cx="95250" cy="126206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AutoShape 43"/>
          <p:cNvCxnSpPr>
            <a:cxnSpLocks noChangeShapeType="1"/>
            <a:stCxn id="34854" idx="6"/>
            <a:endCxn id="34842" idx="2"/>
          </p:cNvCxnSpPr>
          <p:nvPr/>
        </p:nvCxnSpPr>
        <p:spPr bwMode="auto">
          <a:xfrm flipV="1">
            <a:off x="2771775" y="3463528"/>
            <a:ext cx="1295400" cy="270272"/>
          </a:xfrm>
          <a:prstGeom prst="straightConnector1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AutoShape 47"/>
          <p:cNvCxnSpPr>
            <a:cxnSpLocks noChangeShapeType="1"/>
            <a:stCxn id="34841" idx="6"/>
            <a:endCxn id="34843" idx="2"/>
          </p:cNvCxnSpPr>
          <p:nvPr/>
        </p:nvCxnSpPr>
        <p:spPr bwMode="auto">
          <a:xfrm flipV="1">
            <a:off x="2339976" y="3679031"/>
            <a:ext cx="1655763" cy="161925"/>
          </a:xfrm>
          <a:prstGeom prst="straightConnector1">
            <a:avLst/>
          </a:prstGeom>
          <a:noFill/>
          <a:ln w="25400">
            <a:solidFill>
              <a:srgbClr val="FA49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115" name="Freeform 51"/>
          <p:cNvSpPr>
            <a:spLocks/>
          </p:cNvSpPr>
          <p:nvPr/>
        </p:nvSpPr>
        <p:spPr bwMode="auto">
          <a:xfrm>
            <a:off x="2916238" y="2425304"/>
            <a:ext cx="1703387" cy="506015"/>
          </a:xfrm>
          <a:custGeom>
            <a:avLst/>
            <a:gdLst>
              <a:gd name="T0" fmla="*/ 0 w 1073"/>
              <a:gd name="T1" fmla="*/ 2147483647 h 425"/>
              <a:gd name="T2" fmla="*/ 2147483647 w 1073"/>
              <a:gd name="T3" fmla="*/ 2147483647 h 425"/>
              <a:gd name="T4" fmla="*/ 2147483647 w 1073"/>
              <a:gd name="T5" fmla="*/ 2147483647 h 425"/>
              <a:gd name="T6" fmla="*/ 2147483647 w 1073"/>
              <a:gd name="T7" fmla="*/ 2147483647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425"/>
              <a:gd name="T14" fmla="*/ 1073 w 1073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425">
                <a:moveTo>
                  <a:pt x="0" y="425"/>
                </a:moveTo>
                <a:cubicBezTo>
                  <a:pt x="38" y="362"/>
                  <a:pt x="106" y="90"/>
                  <a:pt x="227" y="45"/>
                </a:cubicBezTo>
                <a:cubicBezTo>
                  <a:pt x="348" y="0"/>
                  <a:pt x="584" y="104"/>
                  <a:pt x="725" y="153"/>
                </a:cubicBezTo>
                <a:cubicBezTo>
                  <a:pt x="866" y="202"/>
                  <a:pt x="1000" y="300"/>
                  <a:pt x="1073" y="339"/>
                </a:cubicBezTo>
              </a:path>
            </a:pathLst>
          </a:custGeom>
          <a:noFill/>
          <a:ln w="2540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6" name="Freeform 52"/>
          <p:cNvSpPr>
            <a:spLocks/>
          </p:cNvSpPr>
          <p:nvPr/>
        </p:nvSpPr>
        <p:spPr bwMode="auto">
          <a:xfrm>
            <a:off x="2820989" y="2375298"/>
            <a:ext cx="1951037" cy="596503"/>
          </a:xfrm>
          <a:custGeom>
            <a:avLst/>
            <a:gdLst>
              <a:gd name="T0" fmla="*/ 0 w 1229"/>
              <a:gd name="T1" fmla="*/ 2147483647 h 501"/>
              <a:gd name="T2" fmla="*/ 2147483647 w 1229"/>
              <a:gd name="T3" fmla="*/ 2147483647 h 501"/>
              <a:gd name="T4" fmla="*/ 2147483647 w 1229"/>
              <a:gd name="T5" fmla="*/ 2147483647 h 501"/>
              <a:gd name="T6" fmla="*/ 2147483647 w 1229"/>
              <a:gd name="T7" fmla="*/ 214748364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229"/>
              <a:gd name="T13" fmla="*/ 0 h 501"/>
              <a:gd name="T14" fmla="*/ 1229 w 1229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9" h="501">
                <a:moveTo>
                  <a:pt x="0" y="429"/>
                </a:moveTo>
                <a:cubicBezTo>
                  <a:pt x="56" y="363"/>
                  <a:pt x="200" y="66"/>
                  <a:pt x="335" y="33"/>
                </a:cubicBezTo>
                <a:cubicBezTo>
                  <a:pt x="470" y="0"/>
                  <a:pt x="663" y="151"/>
                  <a:pt x="812" y="229"/>
                </a:cubicBezTo>
                <a:cubicBezTo>
                  <a:pt x="961" y="307"/>
                  <a:pt x="1142" y="444"/>
                  <a:pt x="1229" y="501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3132139" y="3003947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 flipV="1">
            <a:off x="3132138" y="2193131"/>
            <a:ext cx="0" cy="810816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4256088" y="3352800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1338263" y="3650457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34872" name="Text Box 57"/>
          <p:cNvSpPr txBox="1">
            <a:spLocks noChangeArrowheads="1"/>
          </p:cNvSpPr>
          <p:nvPr/>
        </p:nvSpPr>
        <p:spPr bwMode="auto">
          <a:xfrm>
            <a:off x="2593976" y="2402682"/>
            <a:ext cx="5762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</p:txBody>
      </p:sp>
      <p:sp>
        <p:nvSpPr>
          <p:cNvPr id="34873" name="Text Box 58"/>
          <p:cNvSpPr txBox="1">
            <a:spLocks noChangeArrowheads="1"/>
          </p:cNvSpPr>
          <p:nvPr/>
        </p:nvSpPr>
        <p:spPr bwMode="auto">
          <a:xfrm>
            <a:off x="3798888" y="2828925"/>
            <a:ext cx="57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4105275" y="2522935"/>
            <a:ext cx="8651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FA4912"/>
                </a:solidFill>
              </a:rPr>
              <a:t>calculated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203576" y="2193132"/>
            <a:ext cx="7921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1400">
                <a:solidFill>
                  <a:srgbClr val="E82CC0"/>
                </a:solidFill>
              </a:rPr>
              <a:t>expected</a:t>
            </a:r>
          </a:p>
        </p:txBody>
      </p:sp>
      <p:sp>
        <p:nvSpPr>
          <p:cNvPr id="63" name="Action Button: Movie 62">
            <a:hlinkClick r:id="rId6" highlightClick="1"/>
          </p:cNvPr>
          <p:cNvSpPr/>
          <p:nvPr/>
        </p:nvSpPr>
        <p:spPr bwMode="auto">
          <a:xfrm>
            <a:off x="323850" y="4677966"/>
            <a:ext cx="647700" cy="270272"/>
          </a:xfrm>
          <a:prstGeom prst="actionButtonMovie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180975" indent="-180975" algn="l"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4400" y="914400"/>
            <a:ext cx="37433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examine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dependencies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endParaRPr lang="nl-NL" sz="28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4603748" y="3723878"/>
            <a:ext cx="3928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 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involve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multiple parallel routes ...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210" y="33463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http://www.morguefile.com/archive/display/621362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62607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lvl="0" eaLnBrk="1" hangingPunct="1"/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Confidence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glass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box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(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structural</a:t>
            </a:r>
            <a:r>
              <a:rPr lang="nl-NL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nl-NL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confidence</a:t>
            </a:r>
            <a:r>
              <a:rPr lang="nl-NL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)</a:t>
            </a:r>
            <a:endParaRPr lang="nl-NL" sz="3200" baseline="-2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sym typeface="Symbol" pitchFamily="1" charset="2"/>
            </a:endParaRPr>
          </a:p>
          <a:p>
            <a:pPr eaLnBrk="1" hangingPunct="1"/>
            <a:endParaRPr lang="nl-NL" sz="3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" charset="2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4772026" y="692274"/>
            <a:ext cx="4264470" cy="1938992"/>
          </a:xfrm>
          <a:prstGeom prst="rect">
            <a:avLst/>
          </a:prstGeom>
          <a:blipFill dpi="0" rotWithShape="1">
            <a:blip r:embed="rId7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a taxi company,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km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6185050" y="483518"/>
            <a:ext cx="1483294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7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1040</Words>
  <Application>Microsoft Office PowerPoint</Application>
  <PresentationFormat>Diavoorstelling (16:9)</PresentationFormat>
  <Paragraphs>228</Paragraphs>
  <Slides>22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341</cp:revision>
  <dcterms:created xsi:type="dcterms:W3CDTF">2013-05-16T11:19:57Z</dcterms:created>
  <dcterms:modified xsi:type="dcterms:W3CDTF">2014-01-07T07:02:26Z</dcterms:modified>
</cp:coreProperties>
</file>